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2" y="7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jpe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wmf>
</file>

<file path=ppt/media/media1.mkv>
</file>

<file path=ppt/media/media2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6609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5872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9637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68105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94142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04376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21280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17311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869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8266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8731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803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0031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1943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6040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3852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0778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AA34F2C7-2934-4518-AA60-DB164EAC9CB9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8EAE5F3-E228-42BB-BCFB-3FC0770F6F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878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gif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@AntonXC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tonXCM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1.bin"/><Relationship Id="rId4" Type="http://schemas.openxmlformats.org/officeDocument/2006/relationships/hyperlink" Target="https://antonxcm.itch.io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/>
              <a:t>Розробник</a:t>
            </a:r>
            <a:r>
              <a:rPr lang="ru-RU" dirty="0"/>
              <a:t> </a:t>
            </a:r>
            <a:r>
              <a:rPr lang="ru-RU" dirty="0" err="1"/>
              <a:t>інтернет</a:t>
            </a:r>
            <a:r>
              <a:rPr lang="ru-RU" dirty="0"/>
              <a:t>-контенту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uk-UA" dirty="0" err="1" smtClean="0"/>
              <a:t>Приходченко</a:t>
            </a:r>
            <a:r>
              <a:rPr lang="uk-UA" dirty="0" smtClean="0"/>
              <a:t> Антон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2985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У поняття Інтернет контенту входить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289088"/>
            <a:ext cx="10515600" cy="3131834"/>
          </a:xfrm>
        </p:spPr>
        <p:txBody>
          <a:bodyPr numCol="2">
            <a:normAutofit/>
          </a:bodyPr>
          <a:lstStyle/>
          <a:p>
            <a:r>
              <a:rPr lang="uk-UA" dirty="0" smtClean="0"/>
              <a:t>Зображення</a:t>
            </a:r>
          </a:p>
          <a:p>
            <a:pPr lvl="1"/>
            <a:r>
              <a:rPr lang="uk-UA" dirty="0" smtClean="0"/>
              <a:t>Фото</a:t>
            </a:r>
          </a:p>
          <a:p>
            <a:pPr lvl="1"/>
            <a:r>
              <a:rPr lang="uk-UA" dirty="0" smtClean="0"/>
              <a:t>Графіка</a:t>
            </a:r>
          </a:p>
          <a:p>
            <a:pPr lvl="1"/>
            <a:r>
              <a:rPr lang="uk-UA" dirty="0" smtClean="0"/>
              <a:t>Анімації</a:t>
            </a:r>
          </a:p>
          <a:p>
            <a:r>
              <a:rPr lang="uk-UA" dirty="0" smtClean="0"/>
              <a:t>Аудіо файли</a:t>
            </a:r>
          </a:p>
          <a:p>
            <a:pPr lvl="1"/>
            <a:r>
              <a:rPr lang="uk-UA" dirty="0" smtClean="0"/>
              <a:t>Музика</a:t>
            </a:r>
          </a:p>
          <a:p>
            <a:pPr lvl="1"/>
            <a:r>
              <a:rPr lang="uk-UA" dirty="0" smtClean="0"/>
              <a:t>Подкасти</a:t>
            </a:r>
          </a:p>
          <a:p>
            <a:pPr lvl="1"/>
            <a:r>
              <a:rPr lang="en-US" dirty="0" smtClean="0"/>
              <a:t>ASMR</a:t>
            </a:r>
            <a:endParaRPr lang="uk-UA" dirty="0" smtClean="0"/>
          </a:p>
          <a:p>
            <a:r>
              <a:rPr lang="uk-UA" dirty="0" smtClean="0"/>
              <a:t>Відео</a:t>
            </a:r>
          </a:p>
          <a:p>
            <a:pPr lvl="1"/>
            <a:r>
              <a:rPr lang="uk-UA" dirty="0" err="1" smtClean="0"/>
              <a:t>Влоги</a:t>
            </a:r>
            <a:endParaRPr lang="uk-UA" dirty="0" smtClean="0"/>
          </a:p>
          <a:p>
            <a:pPr lvl="1"/>
            <a:r>
              <a:rPr lang="uk-UA" dirty="0" smtClean="0"/>
              <a:t>Новини</a:t>
            </a:r>
          </a:p>
          <a:p>
            <a:pPr lvl="1"/>
            <a:r>
              <a:rPr lang="uk-UA" dirty="0" smtClean="0"/>
              <a:t>Розважальні</a:t>
            </a:r>
          </a:p>
          <a:p>
            <a:r>
              <a:rPr lang="uk-UA" dirty="0" smtClean="0"/>
              <a:t>Виконувані файли</a:t>
            </a:r>
            <a:endParaRPr lang="ru-RU" dirty="0" smtClean="0"/>
          </a:p>
          <a:p>
            <a:pPr lvl="1"/>
            <a:r>
              <a:rPr lang="uk-UA" dirty="0" smtClean="0"/>
              <a:t>Додатки</a:t>
            </a:r>
          </a:p>
          <a:p>
            <a:pPr lvl="1"/>
            <a:r>
              <a:rPr lang="uk-UA" dirty="0" smtClean="0"/>
              <a:t>Ігри</a:t>
            </a:r>
          </a:p>
          <a:p>
            <a:pPr lvl="1"/>
            <a:r>
              <a:rPr lang="uk-UA" dirty="0" smtClean="0"/>
              <a:t>Сайти</a:t>
            </a: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838200" y="54209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smtClean="0"/>
              <a:t>І це все я вже робив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9582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Зображення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202666"/>
            <a:ext cx="3127639" cy="4423601"/>
          </a:xfr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096" y="4008329"/>
            <a:ext cx="4821128" cy="2711885"/>
          </a:xfrm>
          <a:prstGeom prst="rect">
            <a:avLst/>
          </a:prstGeom>
        </p:spPr>
      </p:pic>
      <p:pic>
        <p:nvPicPr>
          <p:cNvPr id="7" name="Рендер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26071" y="1519082"/>
            <a:ext cx="4712530" cy="265079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3715" y="5638800"/>
            <a:ext cx="3048000" cy="121920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315" y="5029200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1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Музика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90708" y="2616026"/>
            <a:ext cx="8825659" cy="3416300"/>
          </a:xfrm>
        </p:spPr>
        <p:txBody>
          <a:bodyPr/>
          <a:lstStyle/>
          <a:p>
            <a:r>
              <a:rPr lang="uk-UA" dirty="0" smtClean="0"/>
              <a:t>Я зараз говорю</a:t>
            </a:r>
            <a:endParaRPr lang="ru-RU" dirty="0"/>
          </a:p>
        </p:txBody>
      </p:sp>
      <p:pic>
        <p:nvPicPr>
          <p:cNvPr id="5" name="ДАБСТЭЭЭП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8093" y="322336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42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3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Відео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https://www.youtube.com/@</a:t>
            </a:r>
            <a:r>
              <a:rPr lang="en-US" dirty="0" smtClean="0">
                <a:hlinkClick r:id="rId2"/>
              </a:rPr>
              <a:t>AntonXCM/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72352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Виконувані файли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Презентація, яка була</a:t>
            </a:r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github.com/AntonXCM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antonxcm.itch.io</a:t>
            </a:r>
            <a:endParaRPr lang="en-US" dirty="0" smtClean="0"/>
          </a:p>
          <a:p>
            <a:endParaRPr lang="ru-RU" dirty="0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9101329"/>
              </p:ext>
            </p:extLst>
          </p:nvPr>
        </p:nvGraphicFramePr>
        <p:xfrm>
          <a:off x="1154954" y="4025900"/>
          <a:ext cx="1216025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Объект упаковщика для оболочки" showAsIcon="1" r:id="rId5" imgW="1216080" imgH="571320" progId="Package">
                  <p:embed/>
                </p:oleObj>
              </mc:Choice>
              <mc:Fallback>
                <p:oleObj name="Объект упаковщика для оболочки" showAsIcon="1" r:id="rId5" imgW="1216080" imgH="5713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54954" y="4025900"/>
                        <a:ext cx="1216025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8150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Дякую</a:t>
            </a:r>
            <a:r>
              <a:rPr lang="ru-RU" dirty="0" smtClean="0"/>
              <a:t> за </a:t>
            </a:r>
            <a:r>
              <a:rPr lang="ru-RU" dirty="0" err="1" smtClean="0"/>
              <a:t>увагу</a:t>
            </a:r>
            <a:r>
              <a:rPr lang="ru-RU" dirty="0" smtClean="0"/>
              <a:t>!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Я ВСЮ Н</a:t>
            </a:r>
            <a:r>
              <a:rPr lang="uk-UA" dirty="0" smtClean="0"/>
              <a:t>ІЧ розбирався з </a:t>
            </a:r>
            <a:r>
              <a:rPr lang="en-US" dirty="0" smtClean="0"/>
              <a:t>JavaFX,</a:t>
            </a:r>
            <a:r>
              <a:rPr lang="uk-UA" dirty="0"/>
              <a:t> </a:t>
            </a:r>
            <a:r>
              <a:rPr lang="uk-UA" dirty="0" smtClean="0"/>
              <a:t>ця презентація була першим проектом на ньому.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89868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вет директоров">
  <a:themeElements>
    <a:clrScheme name="Синий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Совет директоров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овет директоров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Ион (конференц-зал)</Template>
  <TotalTime>9</TotalTime>
  <Words>77</Words>
  <Application>Microsoft Office PowerPoint</Application>
  <PresentationFormat>Широкоэкранный</PresentationFormat>
  <Paragraphs>31</Paragraphs>
  <Slides>7</Slides>
  <Notes>0</Notes>
  <HiddenSlides>0</HiddenSlides>
  <MMClips>2</MMClips>
  <ScaleCrop>false</ScaleCrop>
  <HeadingPairs>
    <vt:vector size="8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Wingdings 3</vt:lpstr>
      <vt:lpstr>Совет директоров</vt:lpstr>
      <vt:lpstr>Пакет</vt:lpstr>
      <vt:lpstr>Розробник інтернет-контенту</vt:lpstr>
      <vt:lpstr>У поняття Інтернет контенту входить</vt:lpstr>
      <vt:lpstr>Зображення</vt:lpstr>
      <vt:lpstr>Музика</vt:lpstr>
      <vt:lpstr>Відео</vt:lpstr>
      <vt:lpstr>Виконувані файли</vt:lpstr>
      <vt:lpstr>Дякую за увагу!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Розробник інтернет-контенту</dc:title>
  <dc:creator>Serge</dc:creator>
  <cp:lastModifiedBy>Serge</cp:lastModifiedBy>
  <cp:revision>2</cp:revision>
  <dcterms:created xsi:type="dcterms:W3CDTF">2024-09-24T03:04:20Z</dcterms:created>
  <dcterms:modified xsi:type="dcterms:W3CDTF">2024-09-24T03:13:51Z</dcterms:modified>
</cp:coreProperties>
</file>

<file path=docProps/thumbnail.jpeg>
</file>